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3" r:id="rId4"/>
    <p:sldId id="259" r:id="rId5"/>
    <p:sldId id="260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9BD1E-E768-4432-9972-E85087DBC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E6AF4E-86BF-45FE-AB39-24B557911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277A3C-165A-4913-AED9-B80672F6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C5A610-A6F4-42CE-94B5-BAD6BA0C0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3A41FA-B973-4B63-8EAD-D310D20C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9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7EE11-7843-482D-B120-BAA03920A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77ACE0-D7C6-4CAA-9D0B-2B1C73349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F624-B16D-4947-866F-4A8E9BDF9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F30ADA-61C2-45C3-ADA1-C09A27E5E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E63D6-0A8B-4434-83E7-F71763EB5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12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A0C1AF-FB9F-430B-B2A1-0201916A35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A5712B-D093-4F78-9CC8-C86CBE266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2CCE93-347D-4812-AE22-488AF0E9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BBB94D-A92F-465E-B993-789F627D6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0B5ECF-782D-46AB-A3AE-69148C1DF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7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14195-248C-49BC-AA87-3C536BAE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90237-6DCD-4451-BE20-42A850B06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F9E4C-C04B-41A1-AF18-72E2F904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2F8ACC-EA49-4CCC-B174-2F672CA37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F07801-D180-4401-80B1-7CF71280E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02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9A14E-7B8B-46A4-AC62-97831A20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42EA47-0979-4AF1-8099-3CB76D5A7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CF95EA-03E7-42FA-ADFE-77064A74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F61BD2-DE3E-424E-B07B-488B7F082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E6483B-4873-43A2-A90F-55C84B06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37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535EE-82E1-45FB-8434-7EC8506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7B66D-7CA7-42F5-B95A-63D0C45FC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A8AF9-02BD-48D4-BEA0-59DE0D2FC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248D6F-7E74-43DE-B601-7546269F3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9A59DF-5DE1-4FDF-83CA-8ECFE5B3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D80570-CD17-4CFF-904F-445878C99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4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56F27A-A7FD-4BA3-9422-BBA289A5C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E75834-A4CE-404C-AF6F-09127B4E2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63BAB4-AB4A-40D4-9CD6-B331A22BA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8F9A6E-2389-4C38-80A5-FAEEB6E024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11837A-53E4-413D-87C6-B619B9D64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D9614F-CB50-4567-8F73-10AA7617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DCB00E-0A91-4559-93A7-3C1C3B3B8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0DF8F68-13DC-4BF4-BDB3-B8D19C70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1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77B299-7772-4E7B-B80A-6ACBE0F31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51FA64B-E099-4B44-BFE4-53E0DDD5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83ED81-1E44-4F1F-A6E5-357A86B9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7DF54C-54D2-4D00-944B-A066CE3AA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97ABE6-B59D-42AA-A6B8-9FAA860F1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5F42060-1BBD-4C10-B911-7FE3E56B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ED3F7C-F4A2-4F51-8380-4A6A68E8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71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6939D-9890-4BFA-BFA1-12296320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7AA9BA-9347-42B7-A185-6A8A8B01B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AC57E1-94C2-481D-857A-15EB68CFB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6F5DAD-C167-462B-BBBA-C3928F8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83AF93-672F-4005-9272-29032B254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7DB4E7-54C5-4A77-A04A-3DD024FA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55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CA16CC-AABD-49FC-A18A-E52CEA70A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DB696F-CD8C-4E80-99FE-6CDC1E61F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190B58-60BB-4B6D-931A-C69DA79BA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F6D263-BE46-4681-92C8-5202B0AC6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04B079-35BA-4F35-A6BF-BFDAC8477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AE9FE9-1011-40A1-A5E5-699A7324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3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5F7D98-B8FE-48B4-9B2F-885C722BB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9B919-990C-439B-8CAF-1E4BF0FEC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09069B-EEC9-454E-95F3-755CA1783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1009D-7F38-431E-A4CB-7F02C6E53CB2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C55A70-0509-4201-95D8-C6CEBFF219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D29568-FBE1-49DA-B056-273BC3C7A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42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5F534F2B-3423-4037-B27D-F71FF52B97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9713" y="0"/>
            <a:ext cx="91709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60212DA-60F4-4D4F-8483-2A888217C523}"/>
              </a:ext>
            </a:extLst>
          </p:cNvPr>
          <p:cNvSpPr txBox="1"/>
          <p:nvPr/>
        </p:nvSpPr>
        <p:spPr>
          <a:xfrm>
            <a:off x="3798916" y="1853738"/>
            <a:ext cx="2207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TRAIN MARD = 1.50%</a:t>
            </a:r>
          </a:p>
          <a:p>
            <a:r>
              <a:rPr lang="en-US" dirty="0"/>
              <a:t>TES</a:t>
            </a:r>
            <a:r>
              <a:rPr lang="en-US" altLang="zh-CN" dirty="0"/>
              <a:t>T MARD = 1.44%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5088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BFB2D9C-11AC-4D91-B010-D134600B6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0"/>
            <a:ext cx="9067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36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EF262B4-BB2A-41F4-BE61-B2077CBE8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700" y="0"/>
            <a:ext cx="9118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9857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696452F6-1373-450D-AF61-E24D464FA1BD}"/>
              </a:ext>
            </a:extLst>
          </p:cNvPr>
          <p:cNvGrpSpPr/>
          <p:nvPr/>
        </p:nvGrpSpPr>
        <p:grpSpPr>
          <a:xfrm>
            <a:off x="1192725" y="1886989"/>
            <a:ext cx="9840534" cy="3657600"/>
            <a:chOff x="1192725" y="1886989"/>
            <a:chExt cx="9840534" cy="36576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31428E21-87A7-4862-B22C-4EDE7120A9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00" r="19770"/>
            <a:stretch/>
          </p:blipFill>
          <p:spPr>
            <a:xfrm>
              <a:off x="4565716" y="1886989"/>
              <a:ext cx="3094552" cy="365760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BE52B5B-ADC3-4D7F-B559-1A6DC05842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1" r="19600"/>
            <a:stretch/>
          </p:blipFill>
          <p:spPr>
            <a:xfrm>
              <a:off x="7938707" y="1886989"/>
              <a:ext cx="3094552" cy="3657600"/>
            </a:xfrm>
            <a:prstGeom prst="rect">
              <a:avLst/>
            </a:prstGeom>
          </p:spPr>
        </p:pic>
        <p:pic>
          <p:nvPicPr>
            <p:cNvPr id="3" name="图片 2" descr="人的地图&#10;&#10;描述已自动生成">
              <a:extLst>
                <a:ext uri="{FF2B5EF4-FFF2-40B4-BE49-F238E27FC236}">
                  <a16:creationId xmlns:a16="http://schemas.microsoft.com/office/drawing/2014/main" id="{7C1FAF1A-23C9-498A-9EA0-EA9AD367E7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571" r="19599"/>
            <a:stretch/>
          </p:blipFill>
          <p:spPr>
            <a:xfrm>
              <a:off x="1192726" y="1886989"/>
              <a:ext cx="3094551" cy="3657600"/>
            </a:xfrm>
            <a:prstGeom prst="rect">
              <a:avLst/>
            </a:prstGeom>
          </p:spPr>
        </p:pic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301D068A-9A33-4E13-B673-1F6650CCB5B8}"/>
                </a:ext>
              </a:extLst>
            </p:cNvPr>
            <p:cNvSpPr txBox="1"/>
            <p:nvPr/>
          </p:nvSpPr>
          <p:spPr>
            <a:xfrm>
              <a:off x="1192725" y="1886989"/>
              <a:ext cx="3561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A02CD204-51C9-41A1-8A00-79FB253FA24E}"/>
                </a:ext>
              </a:extLst>
            </p:cNvPr>
            <p:cNvSpPr txBox="1"/>
            <p:nvPr/>
          </p:nvSpPr>
          <p:spPr>
            <a:xfrm>
              <a:off x="7938706" y="1886989"/>
              <a:ext cx="3561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329E452F-3B03-4D4B-9356-4BCB009B7287}"/>
                </a:ext>
              </a:extLst>
            </p:cNvPr>
            <p:cNvSpPr txBox="1"/>
            <p:nvPr/>
          </p:nvSpPr>
          <p:spPr>
            <a:xfrm>
              <a:off x="4561709" y="1886989"/>
              <a:ext cx="3642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392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017B967B-B145-4DCD-94DB-1E5BA284B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9534" y="643466"/>
            <a:ext cx="7452931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1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8B71520-5498-450D-A498-419D0F687F5E}"/>
              </a:ext>
            </a:extLst>
          </p:cNvPr>
          <p:cNvGrpSpPr/>
          <p:nvPr/>
        </p:nvGrpSpPr>
        <p:grpSpPr>
          <a:xfrm>
            <a:off x="626286" y="1776799"/>
            <a:ext cx="10362601" cy="3739419"/>
            <a:chOff x="626286" y="1776799"/>
            <a:chExt cx="10362601" cy="3739419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F7892F2A-F764-4E29-B4D6-123CD02A81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6859" y="1858618"/>
              <a:ext cx="4976707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9BC1E558-BDFD-44FC-BDF7-163F7CE785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1858618"/>
              <a:ext cx="4892887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18AB8F8A-2B5E-4171-9529-8C9D28C6168C}"/>
                </a:ext>
              </a:extLst>
            </p:cNvPr>
            <p:cNvSpPr txBox="1"/>
            <p:nvPr/>
          </p:nvSpPr>
          <p:spPr>
            <a:xfrm>
              <a:off x="626286" y="1780232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4F7F5ED-5023-4B4F-9212-2BAC3B8B3484}"/>
                </a:ext>
              </a:extLst>
            </p:cNvPr>
            <p:cNvSpPr txBox="1"/>
            <p:nvPr/>
          </p:nvSpPr>
          <p:spPr>
            <a:xfrm>
              <a:off x="5914466" y="1776799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7980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1497</TotalTime>
  <Words>25</Words>
  <Application>Microsoft Office PowerPoint</Application>
  <PresentationFormat>宽屏</PresentationFormat>
  <Paragraphs>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yizhengxiang</dc:creator>
  <cp:lastModifiedBy>yizhengxiang</cp:lastModifiedBy>
  <cp:revision>2</cp:revision>
  <dcterms:created xsi:type="dcterms:W3CDTF">2020-06-10T20:09:14Z</dcterms:created>
  <dcterms:modified xsi:type="dcterms:W3CDTF">2020-06-11T21:06:40Z</dcterms:modified>
</cp:coreProperties>
</file>